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0691813" cy="1511935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DDFF"/>
    <a:srgbClr val="DE8700"/>
    <a:srgbClr val="2A3852"/>
    <a:srgbClr val="E4001F"/>
    <a:srgbClr val="2289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20"/>
    <p:restoredTop sz="94800"/>
  </p:normalViewPr>
  <p:slideViewPr>
    <p:cSldViewPr snapToGrid="0" snapToObjects="1">
      <p:cViewPr varScale="1">
        <p:scale>
          <a:sx n="27" d="100"/>
          <a:sy n="27" d="100"/>
        </p:scale>
        <p:origin x="2636" y="56"/>
      </p:cViewPr>
      <p:guideLst>
        <p:guide orient="horz" pos="4762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01747699-3C24-D244-BA0C-0E767A8DC61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84E741F-9D08-5046-8AF8-06C9324CBA9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44D40D-E52A-AC42-9794-F84D44C4D79B}" type="datetimeFigureOut">
              <a:rPr lang="fr-FR" smtClean="0"/>
              <a:t>03/03/2026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7E27432-AD1C-634F-97BD-22F9E0FD3FF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BFB500F-7D28-A545-A8DA-90636660D70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A1B93-4B57-DD43-A86E-A5C9E6EBE8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05079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BD3863-FB06-714E-B9BF-EC934D276476}" type="datetimeFigureOut">
              <a:rPr lang="fr-FR" smtClean="0"/>
              <a:t>03/03/2026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CD5F6-C167-D648-B443-8319FE6EA7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665731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9025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lo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rme libre 15">
            <a:extLst>
              <a:ext uri="{FF2B5EF4-FFF2-40B4-BE49-F238E27FC236}">
                <a16:creationId xmlns:a16="http://schemas.microsoft.com/office/drawing/2014/main" id="{AC850CB0-8F5A-0A4C-9506-C9834151CB19}"/>
              </a:ext>
            </a:extLst>
          </p:cNvPr>
          <p:cNvSpPr/>
          <p:nvPr userDrawn="1"/>
        </p:nvSpPr>
        <p:spPr>
          <a:xfrm>
            <a:off x="2494486" y="-45941"/>
            <a:ext cx="8299640" cy="9193230"/>
          </a:xfrm>
          <a:custGeom>
            <a:avLst/>
            <a:gdLst>
              <a:gd name="connsiteX0" fmla="*/ 8280875 w 8306512"/>
              <a:gd name="connsiteY0" fmla="*/ 9263642 h 9263642"/>
              <a:gd name="connsiteX1" fmla="*/ 0 w 8306512"/>
              <a:gd name="connsiteY1" fmla="*/ 1350236 h 9263642"/>
              <a:gd name="connsiteX2" fmla="*/ 4683095 w 8306512"/>
              <a:gd name="connsiteY2" fmla="*/ 0 h 9263642"/>
              <a:gd name="connsiteX3" fmla="*/ 8306512 w 8306512"/>
              <a:gd name="connsiteY3" fmla="*/ 0 h 9263642"/>
              <a:gd name="connsiteX4" fmla="*/ 8280875 w 8306512"/>
              <a:gd name="connsiteY4" fmla="*/ 9263642 h 9263642"/>
              <a:gd name="connsiteX0" fmla="*/ 8349241 w 8350079"/>
              <a:gd name="connsiteY0" fmla="*/ 9126909 h 9126909"/>
              <a:gd name="connsiteX1" fmla="*/ 0 w 8350079"/>
              <a:gd name="connsiteY1" fmla="*/ 1350236 h 9126909"/>
              <a:gd name="connsiteX2" fmla="*/ 4683095 w 8350079"/>
              <a:gd name="connsiteY2" fmla="*/ 0 h 9126909"/>
              <a:gd name="connsiteX3" fmla="*/ 8306512 w 8350079"/>
              <a:gd name="connsiteY3" fmla="*/ 0 h 9126909"/>
              <a:gd name="connsiteX4" fmla="*/ 8349241 w 8350079"/>
              <a:gd name="connsiteY4" fmla="*/ 9126909 h 9126909"/>
              <a:gd name="connsiteX0" fmla="*/ 8236170 w 8306512"/>
              <a:gd name="connsiteY0" fmla="*/ 9210483 h 9210483"/>
              <a:gd name="connsiteX1" fmla="*/ 0 w 8306512"/>
              <a:gd name="connsiteY1" fmla="*/ 1350236 h 9210483"/>
              <a:gd name="connsiteX2" fmla="*/ 4683095 w 8306512"/>
              <a:gd name="connsiteY2" fmla="*/ 0 h 9210483"/>
              <a:gd name="connsiteX3" fmla="*/ 8306512 w 8306512"/>
              <a:gd name="connsiteY3" fmla="*/ 0 h 9210483"/>
              <a:gd name="connsiteX4" fmla="*/ 8236170 w 8306512"/>
              <a:gd name="connsiteY4" fmla="*/ 9210483 h 9210483"/>
              <a:gd name="connsiteX0" fmla="*/ 8194841 w 8265183"/>
              <a:gd name="connsiteY0" fmla="*/ 9210483 h 9210483"/>
              <a:gd name="connsiteX1" fmla="*/ 0 w 8265183"/>
              <a:gd name="connsiteY1" fmla="*/ 1339904 h 9210483"/>
              <a:gd name="connsiteX2" fmla="*/ 4641766 w 8265183"/>
              <a:gd name="connsiteY2" fmla="*/ 0 h 9210483"/>
              <a:gd name="connsiteX3" fmla="*/ 8265183 w 8265183"/>
              <a:gd name="connsiteY3" fmla="*/ 0 h 9210483"/>
              <a:gd name="connsiteX4" fmla="*/ 8194841 w 8265183"/>
              <a:gd name="connsiteY4" fmla="*/ 9210483 h 9210483"/>
              <a:gd name="connsiteX0" fmla="*/ 8122516 w 8192858"/>
              <a:gd name="connsiteY0" fmla="*/ 9210483 h 9210483"/>
              <a:gd name="connsiteX1" fmla="*/ 0 w 8192858"/>
              <a:gd name="connsiteY1" fmla="*/ 1339904 h 9210483"/>
              <a:gd name="connsiteX2" fmla="*/ 4569441 w 8192858"/>
              <a:gd name="connsiteY2" fmla="*/ 0 h 9210483"/>
              <a:gd name="connsiteX3" fmla="*/ 8192858 w 8192858"/>
              <a:gd name="connsiteY3" fmla="*/ 0 h 9210483"/>
              <a:gd name="connsiteX4" fmla="*/ 8122516 w 8192858"/>
              <a:gd name="connsiteY4" fmla="*/ 9210483 h 9210483"/>
              <a:gd name="connsiteX0" fmla="*/ 8215506 w 8285848"/>
              <a:gd name="connsiteY0" fmla="*/ 9210483 h 9210483"/>
              <a:gd name="connsiteX1" fmla="*/ 0 w 8285848"/>
              <a:gd name="connsiteY1" fmla="*/ 1324406 h 9210483"/>
              <a:gd name="connsiteX2" fmla="*/ 4662431 w 8285848"/>
              <a:gd name="connsiteY2" fmla="*/ 0 h 9210483"/>
              <a:gd name="connsiteX3" fmla="*/ 8285848 w 8285848"/>
              <a:gd name="connsiteY3" fmla="*/ 0 h 9210483"/>
              <a:gd name="connsiteX4" fmla="*/ 8215506 w 8285848"/>
              <a:gd name="connsiteY4" fmla="*/ 9210483 h 9210483"/>
              <a:gd name="connsiteX0" fmla="*/ 8220672 w 8291014"/>
              <a:gd name="connsiteY0" fmla="*/ 9210483 h 9210483"/>
              <a:gd name="connsiteX1" fmla="*/ 0 w 8291014"/>
              <a:gd name="connsiteY1" fmla="*/ 1334738 h 9210483"/>
              <a:gd name="connsiteX2" fmla="*/ 4667597 w 8291014"/>
              <a:gd name="connsiteY2" fmla="*/ 0 h 9210483"/>
              <a:gd name="connsiteX3" fmla="*/ 8291014 w 8291014"/>
              <a:gd name="connsiteY3" fmla="*/ 0 h 9210483"/>
              <a:gd name="connsiteX4" fmla="*/ 8220672 w 8291014"/>
              <a:gd name="connsiteY4" fmla="*/ 9210483 h 9210483"/>
              <a:gd name="connsiteX0" fmla="*/ 8220672 w 8291014"/>
              <a:gd name="connsiteY0" fmla="*/ 9210483 h 9210483"/>
              <a:gd name="connsiteX1" fmla="*/ 0 w 8291014"/>
              <a:gd name="connsiteY1" fmla="*/ 1334738 h 9210483"/>
              <a:gd name="connsiteX2" fmla="*/ 4765753 w 8291014"/>
              <a:gd name="connsiteY2" fmla="*/ 0 h 9210483"/>
              <a:gd name="connsiteX3" fmla="*/ 8291014 w 8291014"/>
              <a:gd name="connsiteY3" fmla="*/ 0 h 9210483"/>
              <a:gd name="connsiteX4" fmla="*/ 8220672 w 8291014"/>
              <a:gd name="connsiteY4" fmla="*/ 9210483 h 9210483"/>
              <a:gd name="connsiteX0" fmla="*/ 8220672 w 8291014"/>
              <a:gd name="connsiteY0" fmla="*/ 9210483 h 9210483"/>
              <a:gd name="connsiteX1" fmla="*/ 0 w 8291014"/>
              <a:gd name="connsiteY1" fmla="*/ 1334738 h 9210483"/>
              <a:gd name="connsiteX2" fmla="*/ 4652099 w 8291014"/>
              <a:gd name="connsiteY2" fmla="*/ 5166 h 9210483"/>
              <a:gd name="connsiteX3" fmla="*/ 8291014 w 8291014"/>
              <a:gd name="connsiteY3" fmla="*/ 0 h 9210483"/>
              <a:gd name="connsiteX4" fmla="*/ 8220672 w 8291014"/>
              <a:gd name="connsiteY4" fmla="*/ 9210483 h 9210483"/>
              <a:gd name="connsiteX0" fmla="*/ 8203419 w 8273761"/>
              <a:gd name="connsiteY0" fmla="*/ 9210483 h 9210483"/>
              <a:gd name="connsiteX1" fmla="*/ 0 w 8273761"/>
              <a:gd name="connsiteY1" fmla="*/ 1330425 h 9210483"/>
              <a:gd name="connsiteX2" fmla="*/ 4634846 w 8273761"/>
              <a:gd name="connsiteY2" fmla="*/ 5166 h 9210483"/>
              <a:gd name="connsiteX3" fmla="*/ 8273761 w 8273761"/>
              <a:gd name="connsiteY3" fmla="*/ 0 h 9210483"/>
              <a:gd name="connsiteX4" fmla="*/ 8203419 w 8273761"/>
              <a:gd name="connsiteY4" fmla="*/ 9210483 h 9210483"/>
              <a:gd name="connsiteX0" fmla="*/ 8220672 w 8291014"/>
              <a:gd name="connsiteY0" fmla="*/ 9210483 h 9210483"/>
              <a:gd name="connsiteX1" fmla="*/ 0 w 8291014"/>
              <a:gd name="connsiteY1" fmla="*/ 1334739 h 9210483"/>
              <a:gd name="connsiteX2" fmla="*/ 4652099 w 8291014"/>
              <a:gd name="connsiteY2" fmla="*/ 5166 h 9210483"/>
              <a:gd name="connsiteX3" fmla="*/ 8291014 w 8291014"/>
              <a:gd name="connsiteY3" fmla="*/ 0 h 9210483"/>
              <a:gd name="connsiteX4" fmla="*/ 8220672 w 8291014"/>
              <a:gd name="connsiteY4" fmla="*/ 9210483 h 9210483"/>
              <a:gd name="connsiteX0" fmla="*/ 8229298 w 8299640"/>
              <a:gd name="connsiteY0" fmla="*/ 9210483 h 9210483"/>
              <a:gd name="connsiteX1" fmla="*/ 0 w 8299640"/>
              <a:gd name="connsiteY1" fmla="*/ 1326113 h 9210483"/>
              <a:gd name="connsiteX2" fmla="*/ 4660725 w 8299640"/>
              <a:gd name="connsiteY2" fmla="*/ 5166 h 9210483"/>
              <a:gd name="connsiteX3" fmla="*/ 8299640 w 8299640"/>
              <a:gd name="connsiteY3" fmla="*/ 0 h 9210483"/>
              <a:gd name="connsiteX4" fmla="*/ 8229298 w 8299640"/>
              <a:gd name="connsiteY4" fmla="*/ 9210483 h 9210483"/>
              <a:gd name="connsiteX0" fmla="*/ 8237924 w 8299640"/>
              <a:gd name="connsiteY0" fmla="*/ 9154411 h 9154411"/>
              <a:gd name="connsiteX1" fmla="*/ 0 w 8299640"/>
              <a:gd name="connsiteY1" fmla="*/ 1326113 h 9154411"/>
              <a:gd name="connsiteX2" fmla="*/ 4660725 w 8299640"/>
              <a:gd name="connsiteY2" fmla="*/ 5166 h 9154411"/>
              <a:gd name="connsiteX3" fmla="*/ 8299640 w 8299640"/>
              <a:gd name="connsiteY3" fmla="*/ 0 h 9154411"/>
              <a:gd name="connsiteX4" fmla="*/ 8237924 w 8299640"/>
              <a:gd name="connsiteY4" fmla="*/ 9154411 h 9154411"/>
              <a:gd name="connsiteX0" fmla="*/ 8233611 w 8299640"/>
              <a:gd name="connsiteY0" fmla="*/ 9193230 h 9193230"/>
              <a:gd name="connsiteX1" fmla="*/ 0 w 8299640"/>
              <a:gd name="connsiteY1" fmla="*/ 1326113 h 9193230"/>
              <a:gd name="connsiteX2" fmla="*/ 4660725 w 8299640"/>
              <a:gd name="connsiteY2" fmla="*/ 5166 h 9193230"/>
              <a:gd name="connsiteX3" fmla="*/ 8299640 w 8299640"/>
              <a:gd name="connsiteY3" fmla="*/ 0 h 9193230"/>
              <a:gd name="connsiteX4" fmla="*/ 8233611 w 8299640"/>
              <a:gd name="connsiteY4" fmla="*/ 9193230 h 9193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99640" h="9193230">
                <a:moveTo>
                  <a:pt x="8233611" y="9193230"/>
                </a:moveTo>
                <a:lnTo>
                  <a:pt x="0" y="1326113"/>
                </a:lnTo>
                <a:lnTo>
                  <a:pt x="4660725" y="5166"/>
                </a:lnTo>
                <a:lnTo>
                  <a:pt x="8299640" y="0"/>
                </a:lnTo>
                <a:cubicBezTo>
                  <a:pt x="8291094" y="3096426"/>
                  <a:pt x="8242157" y="6122441"/>
                  <a:pt x="8233611" y="919323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0000" y="9756245"/>
            <a:ext cx="9169927" cy="984885"/>
          </a:xfrm>
        </p:spPr>
        <p:txBody>
          <a:bodyPr lIns="0" tIns="0" rIns="0" bIns="0" anchor="t" anchorCtr="0">
            <a:spAutoFit/>
          </a:bodyPr>
          <a:lstStyle>
            <a:lvl1pPr algn="l">
              <a:lnSpc>
                <a:spcPct val="100000"/>
              </a:lnSpc>
              <a:defRPr sz="3200" b="1" i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fr-FR" dirty="0"/>
              <a:t>Description</a:t>
            </a:r>
            <a:br>
              <a:rPr lang="fr-FR" dirty="0"/>
            </a:br>
            <a:r>
              <a:rPr lang="fr-FR" dirty="0"/>
              <a:t>sur 1 ou plusieurs lignes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875935" y="11072304"/>
            <a:ext cx="7013992" cy="1600438"/>
          </a:xfr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600" b="0" i="0">
                <a:solidFill>
                  <a:schemeClr val="tx1"/>
                </a:solidFill>
                <a:latin typeface="+mn-lt"/>
              </a:defRPr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fr-FR" dirty="0"/>
              <a:t>Description </a:t>
            </a:r>
            <a:br>
              <a:rPr lang="fr-FR" dirty="0"/>
            </a:br>
            <a:r>
              <a:rPr lang="fr-FR" dirty="0"/>
              <a:t>sur 1</a:t>
            </a:r>
            <a:br>
              <a:rPr lang="fr-FR" dirty="0"/>
            </a:br>
            <a:r>
              <a:rPr lang="fr-FR" dirty="0"/>
              <a:t>ou plusieurs </a:t>
            </a:r>
            <a:br>
              <a:rPr lang="fr-FR" dirty="0"/>
            </a:br>
            <a:r>
              <a:rPr lang="fr-FR" dirty="0"/>
              <a:t>lignes</a:t>
            </a:r>
            <a:endParaRPr lang="en-US" dirty="0"/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D3029FC9-7C18-844F-9139-27953AC5FC8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20725" y="11072304"/>
            <a:ext cx="1600438" cy="160043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fr-FR" dirty="0"/>
              <a:t>Cliquer pour insérer un QR code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96DC5AC-C77F-8642-BD2E-ABEB8FADCB3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81450" y="1459123"/>
            <a:ext cx="5908477" cy="538609"/>
          </a:xfrm>
        </p:spPr>
        <p:txBody>
          <a:bodyPr wrap="square" lIns="0" tIns="0" rIns="0" bIns="0" anchor="t" anchorCtr="0">
            <a:sp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3500" b="1">
                <a:latin typeface="+mn-lt"/>
              </a:defRPr>
            </a:lvl1pPr>
          </a:lstStyle>
          <a:p>
            <a:r>
              <a:rPr lang="fr-FR" dirty="0"/>
              <a:t>Date sur 1 ou plusieurs lignes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73AED1F0-FABB-4248-9E82-B40D159B2A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81450" y="749933"/>
            <a:ext cx="5908477" cy="637097"/>
          </a:xfrm>
        </p:spPr>
        <p:txBody>
          <a:bodyPr wrap="square" lIns="0" tIns="0" rIns="0" bIns="0">
            <a:spAutoFit/>
          </a:bodyPr>
          <a:lstStyle>
            <a:lvl1pPr algn="r">
              <a:defRPr sz="4600">
                <a:latin typeface="+mj-lt"/>
              </a:defRPr>
            </a:lvl1pPr>
          </a:lstStyle>
          <a:p>
            <a:r>
              <a:rPr lang="fr-FR" dirty="0"/>
              <a:t>TYPOLOGIE</a:t>
            </a:r>
          </a:p>
        </p:txBody>
      </p:sp>
      <p:pic>
        <p:nvPicPr>
          <p:cNvPr id="27" name="Image 26">
            <a:extLst>
              <a:ext uri="{FF2B5EF4-FFF2-40B4-BE49-F238E27FC236}">
                <a16:creationId xmlns:a16="http://schemas.microsoft.com/office/drawing/2014/main" id="{2F6EC7AC-AB7E-CE47-AD49-8AF5E7AC4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0942" y="679208"/>
            <a:ext cx="1209836" cy="1476000"/>
          </a:xfrm>
          <a:prstGeom prst="rect">
            <a:avLst/>
          </a:prstGeom>
        </p:spPr>
      </p:pic>
      <p:pic>
        <p:nvPicPr>
          <p:cNvPr id="29" name="Image 28">
            <a:extLst>
              <a:ext uri="{FF2B5EF4-FFF2-40B4-BE49-F238E27FC236}">
                <a16:creationId xmlns:a16="http://schemas.microsoft.com/office/drawing/2014/main" id="{DEE0E5C1-C990-B745-BB16-72CECC297F6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13861002"/>
            <a:ext cx="2539239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311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762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rme libre 15">
            <a:extLst>
              <a:ext uri="{FF2B5EF4-FFF2-40B4-BE49-F238E27FC236}">
                <a16:creationId xmlns:a16="http://schemas.microsoft.com/office/drawing/2014/main" id="{AC850CB0-8F5A-0A4C-9506-C9834151CB19}"/>
              </a:ext>
            </a:extLst>
          </p:cNvPr>
          <p:cNvSpPr/>
          <p:nvPr userDrawn="1"/>
        </p:nvSpPr>
        <p:spPr>
          <a:xfrm>
            <a:off x="2494486" y="-45941"/>
            <a:ext cx="8299640" cy="9193230"/>
          </a:xfrm>
          <a:custGeom>
            <a:avLst/>
            <a:gdLst>
              <a:gd name="connsiteX0" fmla="*/ 8280875 w 8306512"/>
              <a:gd name="connsiteY0" fmla="*/ 9263642 h 9263642"/>
              <a:gd name="connsiteX1" fmla="*/ 0 w 8306512"/>
              <a:gd name="connsiteY1" fmla="*/ 1350236 h 9263642"/>
              <a:gd name="connsiteX2" fmla="*/ 4683095 w 8306512"/>
              <a:gd name="connsiteY2" fmla="*/ 0 h 9263642"/>
              <a:gd name="connsiteX3" fmla="*/ 8306512 w 8306512"/>
              <a:gd name="connsiteY3" fmla="*/ 0 h 9263642"/>
              <a:gd name="connsiteX4" fmla="*/ 8280875 w 8306512"/>
              <a:gd name="connsiteY4" fmla="*/ 9263642 h 9263642"/>
              <a:gd name="connsiteX0" fmla="*/ 8349241 w 8350079"/>
              <a:gd name="connsiteY0" fmla="*/ 9126909 h 9126909"/>
              <a:gd name="connsiteX1" fmla="*/ 0 w 8350079"/>
              <a:gd name="connsiteY1" fmla="*/ 1350236 h 9126909"/>
              <a:gd name="connsiteX2" fmla="*/ 4683095 w 8350079"/>
              <a:gd name="connsiteY2" fmla="*/ 0 h 9126909"/>
              <a:gd name="connsiteX3" fmla="*/ 8306512 w 8350079"/>
              <a:gd name="connsiteY3" fmla="*/ 0 h 9126909"/>
              <a:gd name="connsiteX4" fmla="*/ 8349241 w 8350079"/>
              <a:gd name="connsiteY4" fmla="*/ 9126909 h 9126909"/>
              <a:gd name="connsiteX0" fmla="*/ 8236170 w 8306512"/>
              <a:gd name="connsiteY0" fmla="*/ 9210483 h 9210483"/>
              <a:gd name="connsiteX1" fmla="*/ 0 w 8306512"/>
              <a:gd name="connsiteY1" fmla="*/ 1350236 h 9210483"/>
              <a:gd name="connsiteX2" fmla="*/ 4683095 w 8306512"/>
              <a:gd name="connsiteY2" fmla="*/ 0 h 9210483"/>
              <a:gd name="connsiteX3" fmla="*/ 8306512 w 8306512"/>
              <a:gd name="connsiteY3" fmla="*/ 0 h 9210483"/>
              <a:gd name="connsiteX4" fmla="*/ 8236170 w 8306512"/>
              <a:gd name="connsiteY4" fmla="*/ 9210483 h 9210483"/>
              <a:gd name="connsiteX0" fmla="*/ 8194841 w 8265183"/>
              <a:gd name="connsiteY0" fmla="*/ 9210483 h 9210483"/>
              <a:gd name="connsiteX1" fmla="*/ 0 w 8265183"/>
              <a:gd name="connsiteY1" fmla="*/ 1339904 h 9210483"/>
              <a:gd name="connsiteX2" fmla="*/ 4641766 w 8265183"/>
              <a:gd name="connsiteY2" fmla="*/ 0 h 9210483"/>
              <a:gd name="connsiteX3" fmla="*/ 8265183 w 8265183"/>
              <a:gd name="connsiteY3" fmla="*/ 0 h 9210483"/>
              <a:gd name="connsiteX4" fmla="*/ 8194841 w 8265183"/>
              <a:gd name="connsiteY4" fmla="*/ 9210483 h 9210483"/>
              <a:gd name="connsiteX0" fmla="*/ 8122516 w 8192858"/>
              <a:gd name="connsiteY0" fmla="*/ 9210483 h 9210483"/>
              <a:gd name="connsiteX1" fmla="*/ 0 w 8192858"/>
              <a:gd name="connsiteY1" fmla="*/ 1339904 h 9210483"/>
              <a:gd name="connsiteX2" fmla="*/ 4569441 w 8192858"/>
              <a:gd name="connsiteY2" fmla="*/ 0 h 9210483"/>
              <a:gd name="connsiteX3" fmla="*/ 8192858 w 8192858"/>
              <a:gd name="connsiteY3" fmla="*/ 0 h 9210483"/>
              <a:gd name="connsiteX4" fmla="*/ 8122516 w 8192858"/>
              <a:gd name="connsiteY4" fmla="*/ 9210483 h 9210483"/>
              <a:gd name="connsiteX0" fmla="*/ 8215506 w 8285848"/>
              <a:gd name="connsiteY0" fmla="*/ 9210483 h 9210483"/>
              <a:gd name="connsiteX1" fmla="*/ 0 w 8285848"/>
              <a:gd name="connsiteY1" fmla="*/ 1324406 h 9210483"/>
              <a:gd name="connsiteX2" fmla="*/ 4662431 w 8285848"/>
              <a:gd name="connsiteY2" fmla="*/ 0 h 9210483"/>
              <a:gd name="connsiteX3" fmla="*/ 8285848 w 8285848"/>
              <a:gd name="connsiteY3" fmla="*/ 0 h 9210483"/>
              <a:gd name="connsiteX4" fmla="*/ 8215506 w 8285848"/>
              <a:gd name="connsiteY4" fmla="*/ 9210483 h 9210483"/>
              <a:gd name="connsiteX0" fmla="*/ 8220672 w 8291014"/>
              <a:gd name="connsiteY0" fmla="*/ 9210483 h 9210483"/>
              <a:gd name="connsiteX1" fmla="*/ 0 w 8291014"/>
              <a:gd name="connsiteY1" fmla="*/ 1334738 h 9210483"/>
              <a:gd name="connsiteX2" fmla="*/ 4667597 w 8291014"/>
              <a:gd name="connsiteY2" fmla="*/ 0 h 9210483"/>
              <a:gd name="connsiteX3" fmla="*/ 8291014 w 8291014"/>
              <a:gd name="connsiteY3" fmla="*/ 0 h 9210483"/>
              <a:gd name="connsiteX4" fmla="*/ 8220672 w 8291014"/>
              <a:gd name="connsiteY4" fmla="*/ 9210483 h 9210483"/>
              <a:gd name="connsiteX0" fmla="*/ 8220672 w 8291014"/>
              <a:gd name="connsiteY0" fmla="*/ 9210483 h 9210483"/>
              <a:gd name="connsiteX1" fmla="*/ 0 w 8291014"/>
              <a:gd name="connsiteY1" fmla="*/ 1334738 h 9210483"/>
              <a:gd name="connsiteX2" fmla="*/ 4765753 w 8291014"/>
              <a:gd name="connsiteY2" fmla="*/ 0 h 9210483"/>
              <a:gd name="connsiteX3" fmla="*/ 8291014 w 8291014"/>
              <a:gd name="connsiteY3" fmla="*/ 0 h 9210483"/>
              <a:gd name="connsiteX4" fmla="*/ 8220672 w 8291014"/>
              <a:gd name="connsiteY4" fmla="*/ 9210483 h 9210483"/>
              <a:gd name="connsiteX0" fmla="*/ 8220672 w 8291014"/>
              <a:gd name="connsiteY0" fmla="*/ 9210483 h 9210483"/>
              <a:gd name="connsiteX1" fmla="*/ 0 w 8291014"/>
              <a:gd name="connsiteY1" fmla="*/ 1334738 h 9210483"/>
              <a:gd name="connsiteX2" fmla="*/ 4652099 w 8291014"/>
              <a:gd name="connsiteY2" fmla="*/ 5166 h 9210483"/>
              <a:gd name="connsiteX3" fmla="*/ 8291014 w 8291014"/>
              <a:gd name="connsiteY3" fmla="*/ 0 h 9210483"/>
              <a:gd name="connsiteX4" fmla="*/ 8220672 w 8291014"/>
              <a:gd name="connsiteY4" fmla="*/ 9210483 h 9210483"/>
              <a:gd name="connsiteX0" fmla="*/ 8203419 w 8273761"/>
              <a:gd name="connsiteY0" fmla="*/ 9210483 h 9210483"/>
              <a:gd name="connsiteX1" fmla="*/ 0 w 8273761"/>
              <a:gd name="connsiteY1" fmla="*/ 1330425 h 9210483"/>
              <a:gd name="connsiteX2" fmla="*/ 4634846 w 8273761"/>
              <a:gd name="connsiteY2" fmla="*/ 5166 h 9210483"/>
              <a:gd name="connsiteX3" fmla="*/ 8273761 w 8273761"/>
              <a:gd name="connsiteY3" fmla="*/ 0 h 9210483"/>
              <a:gd name="connsiteX4" fmla="*/ 8203419 w 8273761"/>
              <a:gd name="connsiteY4" fmla="*/ 9210483 h 9210483"/>
              <a:gd name="connsiteX0" fmla="*/ 8220672 w 8291014"/>
              <a:gd name="connsiteY0" fmla="*/ 9210483 h 9210483"/>
              <a:gd name="connsiteX1" fmla="*/ 0 w 8291014"/>
              <a:gd name="connsiteY1" fmla="*/ 1334739 h 9210483"/>
              <a:gd name="connsiteX2" fmla="*/ 4652099 w 8291014"/>
              <a:gd name="connsiteY2" fmla="*/ 5166 h 9210483"/>
              <a:gd name="connsiteX3" fmla="*/ 8291014 w 8291014"/>
              <a:gd name="connsiteY3" fmla="*/ 0 h 9210483"/>
              <a:gd name="connsiteX4" fmla="*/ 8220672 w 8291014"/>
              <a:gd name="connsiteY4" fmla="*/ 9210483 h 9210483"/>
              <a:gd name="connsiteX0" fmla="*/ 8229298 w 8299640"/>
              <a:gd name="connsiteY0" fmla="*/ 9210483 h 9210483"/>
              <a:gd name="connsiteX1" fmla="*/ 0 w 8299640"/>
              <a:gd name="connsiteY1" fmla="*/ 1326113 h 9210483"/>
              <a:gd name="connsiteX2" fmla="*/ 4660725 w 8299640"/>
              <a:gd name="connsiteY2" fmla="*/ 5166 h 9210483"/>
              <a:gd name="connsiteX3" fmla="*/ 8299640 w 8299640"/>
              <a:gd name="connsiteY3" fmla="*/ 0 h 9210483"/>
              <a:gd name="connsiteX4" fmla="*/ 8229298 w 8299640"/>
              <a:gd name="connsiteY4" fmla="*/ 9210483 h 9210483"/>
              <a:gd name="connsiteX0" fmla="*/ 8237924 w 8299640"/>
              <a:gd name="connsiteY0" fmla="*/ 9154411 h 9154411"/>
              <a:gd name="connsiteX1" fmla="*/ 0 w 8299640"/>
              <a:gd name="connsiteY1" fmla="*/ 1326113 h 9154411"/>
              <a:gd name="connsiteX2" fmla="*/ 4660725 w 8299640"/>
              <a:gd name="connsiteY2" fmla="*/ 5166 h 9154411"/>
              <a:gd name="connsiteX3" fmla="*/ 8299640 w 8299640"/>
              <a:gd name="connsiteY3" fmla="*/ 0 h 9154411"/>
              <a:gd name="connsiteX4" fmla="*/ 8237924 w 8299640"/>
              <a:gd name="connsiteY4" fmla="*/ 9154411 h 9154411"/>
              <a:gd name="connsiteX0" fmla="*/ 8233611 w 8299640"/>
              <a:gd name="connsiteY0" fmla="*/ 9193230 h 9193230"/>
              <a:gd name="connsiteX1" fmla="*/ 0 w 8299640"/>
              <a:gd name="connsiteY1" fmla="*/ 1326113 h 9193230"/>
              <a:gd name="connsiteX2" fmla="*/ 4660725 w 8299640"/>
              <a:gd name="connsiteY2" fmla="*/ 5166 h 9193230"/>
              <a:gd name="connsiteX3" fmla="*/ 8299640 w 8299640"/>
              <a:gd name="connsiteY3" fmla="*/ 0 h 9193230"/>
              <a:gd name="connsiteX4" fmla="*/ 8233611 w 8299640"/>
              <a:gd name="connsiteY4" fmla="*/ 9193230 h 9193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99640" h="9193230">
                <a:moveTo>
                  <a:pt x="8233611" y="9193230"/>
                </a:moveTo>
                <a:lnTo>
                  <a:pt x="0" y="1326113"/>
                </a:lnTo>
                <a:lnTo>
                  <a:pt x="4660725" y="5166"/>
                </a:lnTo>
                <a:lnTo>
                  <a:pt x="8299640" y="0"/>
                </a:lnTo>
                <a:cubicBezTo>
                  <a:pt x="8291094" y="3096426"/>
                  <a:pt x="8242157" y="6122441"/>
                  <a:pt x="8233611" y="919323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0000" y="9756245"/>
            <a:ext cx="9169927" cy="984885"/>
          </a:xfrm>
        </p:spPr>
        <p:txBody>
          <a:bodyPr lIns="0" tIns="0" rIns="0" bIns="0" anchor="t" anchorCtr="0">
            <a:spAutoFit/>
          </a:bodyPr>
          <a:lstStyle>
            <a:lvl1pPr algn="l">
              <a:lnSpc>
                <a:spcPct val="100000"/>
              </a:lnSpc>
              <a:defRPr sz="3200" b="1" i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fr-FR" dirty="0"/>
              <a:t>Description</a:t>
            </a:r>
            <a:br>
              <a:rPr lang="fr-FR" dirty="0"/>
            </a:br>
            <a:r>
              <a:rPr lang="fr-FR" dirty="0"/>
              <a:t>sur 1 ou plusieurs lignes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875935" y="11072304"/>
            <a:ext cx="7013992" cy="1600438"/>
          </a:xfr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600" b="0" i="0">
                <a:solidFill>
                  <a:schemeClr val="tx1"/>
                </a:solidFill>
                <a:latin typeface="+mn-lt"/>
              </a:defRPr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fr-FR" dirty="0"/>
              <a:t>Description </a:t>
            </a:r>
            <a:br>
              <a:rPr lang="fr-FR" dirty="0"/>
            </a:br>
            <a:r>
              <a:rPr lang="fr-FR" dirty="0"/>
              <a:t>sur 1</a:t>
            </a:r>
            <a:br>
              <a:rPr lang="fr-FR" dirty="0"/>
            </a:br>
            <a:r>
              <a:rPr lang="fr-FR" dirty="0"/>
              <a:t>ou plusieurs </a:t>
            </a:r>
            <a:br>
              <a:rPr lang="fr-FR" dirty="0"/>
            </a:br>
            <a:r>
              <a:rPr lang="fr-FR" dirty="0"/>
              <a:t>lignes</a:t>
            </a:r>
            <a:endParaRPr lang="en-US" dirty="0"/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D3029FC9-7C18-844F-9139-27953AC5FC8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20725" y="11072304"/>
            <a:ext cx="1600438" cy="160043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fr-FR" dirty="0"/>
              <a:t>Cliquer pour insérer un QR code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96DC5AC-C77F-8642-BD2E-ABEB8FADCB3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81450" y="1459123"/>
            <a:ext cx="5908477" cy="538609"/>
          </a:xfrm>
        </p:spPr>
        <p:txBody>
          <a:bodyPr wrap="square" lIns="0" tIns="0" rIns="0" bIns="0" anchor="t" anchorCtr="0">
            <a:sp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3500" b="1">
                <a:latin typeface="+mn-lt"/>
              </a:defRPr>
            </a:lvl1pPr>
          </a:lstStyle>
          <a:p>
            <a:r>
              <a:rPr lang="fr-FR" dirty="0"/>
              <a:t>Date sur 1 ou plusieurs lignes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73AED1F0-FABB-4248-9E82-B40D159B2A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81450" y="749933"/>
            <a:ext cx="5908477" cy="637097"/>
          </a:xfrm>
        </p:spPr>
        <p:txBody>
          <a:bodyPr wrap="square" lIns="0" tIns="0" rIns="0" bIns="0">
            <a:spAutoFit/>
          </a:bodyPr>
          <a:lstStyle>
            <a:lvl1pPr algn="r">
              <a:defRPr sz="4600">
                <a:latin typeface="+mj-lt"/>
              </a:defRPr>
            </a:lvl1pPr>
          </a:lstStyle>
          <a:p>
            <a:r>
              <a:rPr lang="fr-FR" dirty="0"/>
              <a:t>TYPOLOGIE</a:t>
            </a:r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DEE0E5C1-C990-B745-BB16-72CECC297F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13861002"/>
            <a:ext cx="2539239" cy="5400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1DF27F6-97B6-274F-AE1A-795EDEAAB3F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0942" y="555008"/>
            <a:ext cx="10541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798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762">
          <p15:clr>
            <a:srgbClr val="FBAE40"/>
          </p15:clr>
        </p15:guide>
        <p15:guide id="2" pos="3367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j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rme libre 15">
            <a:extLst>
              <a:ext uri="{FF2B5EF4-FFF2-40B4-BE49-F238E27FC236}">
                <a16:creationId xmlns:a16="http://schemas.microsoft.com/office/drawing/2014/main" id="{AC850CB0-8F5A-0A4C-9506-C9834151CB19}"/>
              </a:ext>
            </a:extLst>
          </p:cNvPr>
          <p:cNvSpPr/>
          <p:nvPr userDrawn="1"/>
        </p:nvSpPr>
        <p:spPr>
          <a:xfrm>
            <a:off x="2494486" y="-45941"/>
            <a:ext cx="8299640" cy="9193230"/>
          </a:xfrm>
          <a:custGeom>
            <a:avLst/>
            <a:gdLst>
              <a:gd name="connsiteX0" fmla="*/ 8280875 w 8306512"/>
              <a:gd name="connsiteY0" fmla="*/ 9263642 h 9263642"/>
              <a:gd name="connsiteX1" fmla="*/ 0 w 8306512"/>
              <a:gd name="connsiteY1" fmla="*/ 1350236 h 9263642"/>
              <a:gd name="connsiteX2" fmla="*/ 4683095 w 8306512"/>
              <a:gd name="connsiteY2" fmla="*/ 0 h 9263642"/>
              <a:gd name="connsiteX3" fmla="*/ 8306512 w 8306512"/>
              <a:gd name="connsiteY3" fmla="*/ 0 h 9263642"/>
              <a:gd name="connsiteX4" fmla="*/ 8280875 w 8306512"/>
              <a:gd name="connsiteY4" fmla="*/ 9263642 h 9263642"/>
              <a:gd name="connsiteX0" fmla="*/ 8349241 w 8350079"/>
              <a:gd name="connsiteY0" fmla="*/ 9126909 h 9126909"/>
              <a:gd name="connsiteX1" fmla="*/ 0 w 8350079"/>
              <a:gd name="connsiteY1" fmla="*/ 1350236 h 9126909"/>
              <a:gd name="connsiteX2" fmla="*/ 4683095 w 8350079"/>
              <a:gd name="connsiteY2" fmla="*/ 0 h 9126909"/>
              <a:gd name="connsiteX3" fmla="*/ 8306512 w 8350079"/>
              <a:gd name="connsiteY3" fmla="*/ 0 h 9126909"/>
              <a:gd name="connsiteX4" fmla="*/ 8349241 w 8350079"/>
              <a:gd name="connsiteY4" fmla="*/ 9126909 h 9126909"/>
              <a:gd name="connsiteX0" fmla="*/ 8236170 w 8306512"/>
              <a:gd name="connsiteY0" fmla="*/ 9210483 h 9210483"/>
              <a:gd name="connsiteX1" fmla="*/ 0 w 8306512"/>
              <a:gd name="connsiteY1" fmla="*/ 1350236 h 9210483"/>
              <a:gd name="connsiteX2" fmla="*/ 4683095 w 8306512"/>
              <a:gd name="connsiteY2" fmla="*/ 0 h 9210483"/>
              <a:gd name="connsiteX3" fmla="*/ 8306512 w 8306512"/>
              <a:gd name="connsiteY3" fmla="*/ 0 h 9210483"/>
              <a:gd name="connsiteX4" fmla="*/ 8236170 w 8306512"/>
              <a:gd name="connsiteY4" fmla="*/ 9210483 h 9210483"/>
              <a:gd name="connsiteX0" fmla="*/ 8194841 w 8265183"/>
              <a:gd name="connsiteY0" fmla="*/ 9210483 h 9210483"/>
              <a:gd name="connsiteX1" fmla="*/ 0 w 8265183"/>
              <a:gd name="connsiteY1" fmla="*/ 1339904 h 9210483"/>
              <a:gd name="connsiteX2" fmla="*/ 4641766 w 8265183"/>
              <a:gd name="connsiteY2" fmla="*/ 0 h 9210483"/>
              <a:gd name="connsiteX3" fmla="*/ 8265183 w 8265183"/>
              <a:gd name="connsiteY3" fmla="*/ 0 h 9210483"/>
              <a:gd name="connsiteX4" fmla="*/ 8194841 w 8265183"/>
              <a:gd name="connsiteY4" fmla="*/ 9210483 h 9210483"/>
              <a:gd name="connsiteX0" fmla="*/ 8122516 w 8192858"/>
              <a:gd name="connsiteY0" fmla="*/ 9210483 h 9210483"/>
              <a:gd name="connsiteX1" fmla="*/ 0 w 8192858"/>
              <a:gd name="connsiteY1" fmla="*/ 1339904 h 9210483"/>
              <a:gd name="connsiteX2" fmla="*/ 4569441 w 8192858"/>
              <a:gd name="connsiteY2" fmla="*/ 0 h 9210483"/>
              <a:gd name="connsiteX3" fmla="*/ 8192858 w 8192858"/>
              <a:gd name="connsiteY3" fmla="*/ 0 h 9210483"/>
              <a:gd name="connsiteX4" fmla="*/ 8122516 w 8192858"/>
              <a:gd name="connsiteY4" fmla="*/ 9210483 h 9210483"/>
              <a:gd name="connsiteX0" fmla="*/ 8215506 w 8285848"/>
              <a:gd name="connsiteY0" fmla="*/ 9210483 h 9210483"/>
              <a:gd name="connsiteX1" fmla="*/ 0 w 8285848"/>
              <a:gd name="connsiteY1" fmla="*/ 1324406 h 9210483"/>
              <a:gd name="connsiteX2" fmla="*/ 4662431 w 8285848"/>
              <a:gd name="connsiteY2" fmla="*/ 0 h 9210483"/>
              <a:gd name="connsiteX3" fmla="*/ 8285848 w 8285848"/>
              <a:gd name="connsiteY3" fmla="*/ 0 h 9210483"/>
              <a:gd name="connsiteX4" fmla="*/ 8215506 w 8285848"/>
              <a:gd name="connsiteY4" fmla="*/ 9210483 h 9210483"/>
              <a:gd name="connsiteX0" fmla="*/ 8220672 w 8291014"/>
              <a:gd name="connsiteY0" fmla="*/ 9210483 h 9210483"/>
              <a:gd name="connsiteX1" fmla="*/ 0 w 8291014"/>
              <a:gd name="connsiteY1" fmla="*/ 1334738 h 9210483"/>
              <a:gd name="connsiteX2" fmla="*/ 4667597 w 8291014"/>
              <a:gd name="connsiteY2" fmla="*/ 0 h 9210483"/>
              <a:gd name="connsiteX3" fmla="*/ 8291014 w 8291014"/>
              <a:gd name="connsiteY3" fmla="*/ 0 h 9210483"/>
              <a:gd name="connsiteX4" fmla="*/ 8220672 w 8291014"/>
              <a:gd name="connsiteY4" fmla="*/ 9210483 h 9210483"/>
              <a:gd name="connsiteX0" fmla="*/ 8220672 w 8291014"/>
              <a:gd name="connsiteY0" fmla="*/ 9210483 h 9210483"/>
              <a:gd name="connsiteX1" fmla="*/ 0 w 8291014"/>
              <a:gd name="connsiteY1" fmla="*/ 1334738 h 9210483"/>
              <a:gd name="connsiteX2" fmla="*/ 4765753 w 8291014"/>
              <a:gd name="connsiteY2" fmla="*/ 0 h 9210483"/>
              <a:gd name="connsiteX3" fmla="*/ 8291014 w 8291014"/>
              <a:gd name="connsiteY3" fmla="*/ 0 h 9210483"/>
              <a:gd name="connsiteX4" fmla="*/ 8220672 w 8291014"/>
              <a:gd name="connsiteY4" fmla="*/ 9210483 h 9210483"/>
              <a:gd name="connsiteX0" fmla="*/ 8220672 w 8291014"/>
              <a:gd name="connsiteY0" fmla="*/ 9210483 h 9210483"/>
              <a:gd name="connsiteX1" fmla="*/ 0 w 8291014"/>
              <a:gd name="connsiteY1" fmla="*/ 1334738 h 9210483"/>
              <a:gd name="connsiteX2" fmla="*/ 4652099 w 8291014"/>
              <a:gd name="connsiteY2" fmla="*/ 5166 h 9210483"/>
              <a:gd name="connsiteX3" fmla="*/ 8291014 w 8291014"/>
              <a:gd name="connsiteY3" fmla="*/ 0 h 9210483"/>
              <a:gd name="connsiteX4" fmla="*/ 8220672 w 8291014"/>
              <a:gd name="connsiteY4" fmla="*/ 9210483 h 9210483"/>
              <a:gd name="connsiteX0" fmla="*/ 8203419 w 8273761"/>
              <a:gd name="connsiteY0" fmla="*/ 9210483 h 9210483"/>
              <a:gd name="connsiteX1" fmla="*/ 0 w 8273761"/>
              <a:gd name="connsiteY1" fmla="*/ 1330425 h 9210483"/>
              <a:gd name="connsiteX2" fmla="*/ 4634846 w 8273761"/>
              <a:gd name="connsiteY2" fmla="*/ 5166 h 9210483"/>
              <a:gd name="connsiteX3" fmla="*/ 8273761 w 8273761"/>
              <a:gd name="connsiteY3" fmla="*/ 0 h 9210483"/>
              <a:gd name="connsiteX4" fmla="*/ 8203419 w 8273761"/>
              <a:gd name="connsiteY4" fmla="*/ 9210483 h 9210483"/>
              <a:gd name="connsiteX0" fmla="*/ 8220672 w 8291014"/>
              <a:gd name="connsiteY0" fmla="*/ 9210483 h 9210483"/>
              <a:gd name="connsiteX1" fmla="*/ 0 w 8291014"/>
              <a:gd name="connsiteY1" fmla="*/ 1334739 h 9210483"/>
              <a:gd name="connsiteX2" fmla="*/ 4652099 w 8291014"/>
              <a:gd name="connsiteY2" fmla="*/ 5166 h 9210483"/>
              <a:gd name="connsiteX3" fmla="*/ 8291014 w 8291014"/>
              <a:gd name="connsiteY3" fmla="*/ 0 h 9210483"/>
              <a:gd name="connsiteX4" fmla="*/ 8220672 w 8291014"/>
              <a:gd name="connsiteY4" fmla="*/ 9210483 h 9210483"/>
              <a:gd name="connsiteX0" fmla="*/ 8229298 w 8299640"/>
              <a:gd name="connsiteY0" fmla="*/ 9210483 h 9210483"/>
              <a:gd name="connsiteX1" fmla="*/ 0 w 8299640"/>
              <a:gd name="connsiteY1" fmla="*/ 1326113 h 9210483"/>
              <a:gd name="connsiteX2" fmla="*/ 4660725 w 8299640"/>
              <a:gd name="connsiteY2" fmla="*/ 5166 h 9210483"/>
              <a:gd name="connsiteX3" fmla="*/ 8299640 w 8299640"/>
              <a:gd name="connsiteY3" fmla="*/ 0 h 9210483"/>
              <a:gd name="connsiteX4" fmla="*/ 8229298 w 8299640"/>
              <a:gd name="connsiteY4" fmla="*/ 9210483 h 9210483"/>
              <a:gd name="connsiteX0" fmla="*/ 8237924 w 8299640"/>
              <a:gd name="connsiteY0" fmla="*/ 9154411 h 9154411"/>
              <a:gd name="connsiteX1" fmla="*/ 0 w 8299640"/>
              <a:gd name="connsiteY1" fmla="*/ 1326113 h 9154411"/>
              <a:gd name="connsiteX2" fmla="*/ 4660725 w 8299640"/>
              <a:gd name="connsiteY2" fmla="*/ 5166 h 9154411"/>
              <a:gd name="connsiteX3" fmla="*/ 8299640 w 8299640"/>
              <a:gd name="connsiteY3" fmla="*/ 0 h 9154411"/>
              <a:gd name="connsiteX4" fmla="*/ 8237924 w 8299640"/>
              <a:gd name="connsiteY4" fmla="*/ 9154411 h 9154411"/>
              <a:gd name="connsiteX0" fmla="*/ 8233611 w 8299640"/>
              <a:gd name="connsiteY0" fmla="*/ 9193230 h 9193230"/>
              <a:gd name="connsiteX1" fmla="*/ 0 w 8299640"/>
              <a:gd name="connsiteY1" fmla="*/ 1326113 h 9193230"/>
              <a:gd name="connsiteX2" fmla="*/ 4660725 w 8299640"/>
              <a:gd name="connsiteY2" fmla="*/ 5166 h 9193230"/>
              <a:gd name="connsiteX3" fmla="*/ 8299640 w 8299640"/>
              <a:gd name="connsiteY3" fmla="*/ 0 h 9193230"/>
              <a:gd name="connsiteX4" fmla="*/ 8233611 w 8299640"/>
              <a:gd name="connsiteY4" fmla="*/ 9193230 h 9193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99640" h="9193230">
                <a:moveTo>
                  <a:pt x="8233611" y="9193230"/>
                </a:moveTo>
                <a:lnTo>
                  <a:pt x="0" y="1326113"/>
                </a:lnTo>
                <a:lnTo>
                  <a:pt x="4660725" y="5166"/>
                </a:lnTo>
                <a:lnTo>
                  <a:pt x="8299640" y="0"/>
                </a:lnTo>
                <a:cubicBezTo>
                  <a:pt x="8291094" y="3096426"/>
                  <a:pt x="8242157" y="6122441"/>
                  <a:pt x="8233611" y="919323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0000" y="9756245"/>
            <a:ext cx="9169927" cy="984885"/>
          </a:xfrm>
        </p:spPr>
        <p:txBody>
          <a:bodyPr lIns="0" tIns="0" rIns="0" bIns="0" anchor="t" anchorCtr="0">
            <a:spAutoFit/>
          </a:bodyPr>
          <a:lstStyle>
            <a:lvl1pPr algn="l">
              <a:lnSpc>
                <a:spcPct val="100000"/>
              </a:lnSpc>
              <a:defRPr sz="3200" b="1" i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fr-FR" dirty="0"/>
              <a:t>Description</a:t>
            </a:r>
            <a:br>
              <a:rPr lang="fr-FR" dirty="0"/>
            </a:br>
            <a:r>
              <a:rPr lang="fr-FR" dirty="0"/>
              <a:t>sur 1 ou plusieurs lignes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875935" y="11072304"/>
            <a:ext cx="7013992" cy="1600438"/>
          </a:xfr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600" b="0" i="0">
                <a:solidFill>
                  <a:schemeClr val="tx1"/>
                </a:solidFill>
                <a:latin typeface="+mn-lt"/>
              </a:defRPr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fr-FR" dirty="0"/>
              <a:t>Description </a:t>
            </a:r>
            <a:br>
              <a:rPr lang="fr-FR" dirty="0"/>
            </a:br>
            <a:r>
              <a:rPr lang="fr-FR" dirty="0"/>
              <a:t>sur 1</a:t>
            </a:r>
            <a:br>
              <a:rPr lang="fr-FR" dirty="0"/>
            </a:br>
            <a:r>
              <a:rPr lang="fr-FR" dirty="0"/>
              <a:t>ou plusieurs </a:t>
            </a:r>
            <a:br>
              <a:rPr lang="fr-FR" dirty="0"/>
            </a:br>
            <a:r>
              <a:rPr lang="fr-FR" dirty="0"/>
              <a:t>lignes</a:t>
            </a:r>
            <a:endParaRPr lang="en-US" dirty="0"/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D3029FC9-7C18-844F-9139-27953AC5FC8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20725" y="11072304"/>
            <a:ext cx="1600438" cy="160043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fr-FR" dirty="0"/>
              <a:t>Cliquer pour insérer un QR code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96DC5AC-C77F-8642-BD2E-ABEB8FADCB3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81450" y="1459123"/>
            <a:ext cx="5908477" cy="538609"/>
          </a:xfrm>
        </p:spPr>
        <p:txBody>
          <a:bodyPr wrap="square" lIns="0" tIns="0" rIns="0" bIns="0" anchor="t" anchorCtr="0">
            <a:sp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35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 dirty="0"/>
              <a:t>Date sur 1 ou plusieurs lignes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73AED1F0-FABB-4248-9E82-B40D159B2A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81450" y="749933"/>
            <a:ext cx="5908477" cy="637097"/>
          </a:xfrm>
        </p:spPr>
        <p:txBody>
          <a:bodyPr wrap="square" lIns="0" tIns="0" rIns="0" bIns="0">
            <a:spAutoFit/>
          </a:bodyPr>
          <a:lstStyle>
            <a:lvl1pPr algn="r">
              <a:defRPr sz="4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dirty="0"/>
              <a:t>TYPOLOGIE</a:t>
            </a:r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DEE0E5C1-C990-B745-BB16-72CECC297F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13861002"/>
            <a:ext cx="2539239" cy="5400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4EA6BBE3-CF21-0447-8FA5-56DB550BBCB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541210"/>
            <a:ext cx="1435100" cy="143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5775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762">
          <p15:clr>
            <a:srgbClr val="FBAE40"/>
          </p15:clr>
        </p15:guide>
        <p15:guide id="2" pos="3367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
Deuxième niveau
Troisième niveau
Quatrième niveau
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429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b="1" i="0" kern="1200">
          <a:solidFill>
            <a:schemeClr val="tx1"/>
          </a:solidFill>
          <a:latin typeface="Averta ExtraBold" pitchFamily="2" charset="77"/>
          <a:ea typeface="+mj-ea"/>
          <a:cs typeface="+mj-cs"/>
        </a:defRPr>
      </a:lvl1pPr>
    </p:titleStyle>
    <p:bodyStyle>
      <a:lvl1pPr marL="0" indent="0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None/>
        <a:defRPr sz="3274" b="0" i="0" kern="1200">
          <a:solidFill>
            <a:schemeClr val="tx1"/>
          </a:solidFill>
          <a:latin typeface="Averta" pitchFamily="2" charset="77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762" userDrawn="1">
          <p15:clr>
            <a:srgbClr val="F26B43"/>
          </p15:clr>
        </p15:guide>
        <p15:guide id="2" pos="33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hyperlink" Target="https://reuna.zoom.us/j/9121552734?pwd=bU5PSEtmSUs5Q0MxMWowQ1FraTRNZz09" TargetMode="Externa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dania.ramosmartin@parisnanterre.fr" TargetMode="External"/><Relationship Id="rId5" Type="http://schemas.openxmlformats.org/officeDocument/2006/relationships/hyperlink" Target="mailto:alduffe@parisnanterre.fr" TargetMode="External"/><Relationship Id="rId4" Type="http://schemas.openxmlformats.org/officeDocument/2006/relationships/image" Target="../media/image5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94F7B908-AC66-ED47-855D-651694B87E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8480345"/>
            <a:ext cx="9752738" cy="1477328"/>
          </a:xfrm>
        </p:spPr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Discours et pratiques dans l’activité entrepreneuriale : comment les startups maintiennent la relation avec leurs clients</a:t>
            </a:r>
          </a:p>
        </p:txBody>
      </p:sp>
      <p:sp>
        <p:nvSpPr>
          <p:cNvPr id="18" name="Sous-titre 17">
            <a:extLst>
              <a:ext uri="{FF2B5EF4-FFF2-40B4-BE49-F238E27FC236}">
                <a16:creationId xmlns:a16="http://schemas.microsoft.com/office/drawing/2014/main" id="{2DEB6B30-A466-354D-A1BF-6D8ED62D57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75935" y="10434354"/>
            <a:ext cx="7013992" cy="1600438"/>
          </a:xfrm>
        </p:spPr>
        <p:txBody>
          <a:bodyPr/>
          <a:lstStyle/>
          <a:p>
            <a:r>
              <a:rPr lang="en-GB" dirty="0"/>
              <a:t>27 Février 2026 – 10 h 00</a:t>
            </a:r>
          </a:p>
          <a:p>
            <a:r>
              <a:rPr lang="en-GB" dirty="0"/>
              <a:t>Lien : </a:t>
            </a:r>
            <a:r>
              <a:rPr lang="en-GB" dirty="0">
                <a:hlinkClick r:id="rId3"/>
              </a:rPr>
              <a:t>https://reuna.zoom.us/j/9121552734?pwd=bU5PSEtmSUs5Q0MxMWowQ1FraTRNZz09</a:t>
            </a:r>
            <a:r>
              <a:rPr lang="en-GB" dirty="0"/>
              <a:t> </a:t>
            </a:r>
          </a:p>
        </p:txBody>
      </p:sp>
      <p:sp>
        <p:nvSpPr>
          <p:cNvPr id="30" name="Espace réservé du texte 29">
            <a:extLst>
              <a:ext uri="{FF2B5EF4-FFF2-40B4-BE49-F238E27FC236}">
                <a16:creationId xmlns:a16="http://schemas.microsoft.com/office/drawing/2014/main" id="{1FD371E2-142F-FD47-9B2A-4A3DD0BE8B5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564261" y="1816605"/>
            <a:ext cx="5908477" cy="538609"/>
          </a:xfrm>
        </p:spPr>
        <p:txBody>
          <a:bodyPr/>
          <a:lstStyle/>
          <a:p>
            <a:r>
              <a:rPr lang="fr-FR" dirty="0"/>
              <a:t>[27/02/2026]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F4AFBF8-D183-7243-9D08-3AFD2FD7593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970692" y="402903"/>
            <a:ext cx="7502046" cy="1151084"/>
          </a:xfrm>
        </p:spPr>
        <p:txBody>
          <a:bodyPr/>
          <a:lstStyle/>
          <a:p>
            <a:r>
              <a:rPr lang="fr-FR" sz="3600" dirty="0"/>
              <a:t>CONFÉRENCE </a:t>
            </a:r>
          </a:p>
          <a:p>
            <a:r>
              <a:rPr lang="fr-FR" sz="3600" dirty="0"/>
              <a:t>German VARAS, Université de Rennes</a:t>
            </a:r>
          </a:p>
        </p:txBody>
      </p:sp>
      <p:pic>
        <p:nvPicPr>
          <p:cNvPr id="45" name="Image 44">
            <a:extLst>
              <a:ext uri="{FF2B5EF4-FFF2-40B4-BE49-F238E27FC236}">
                <a16:creationId xmlns:a16="http://schemas.microsoft.com/office/drawing/2014/main" id="{64701031-9BEE-6B4F-9CF4-130DD2AFC72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2969" r="21419"/>
          <a:stretch>
            <a:fillRect/>
          </a:stretch>
        </p:blipFill>
        <p:spPr>
          <a:xfrm>
            <a:off x="0" y="1761097"/>
            <a:ext cx="10794126" cy="6055131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53D50735-7B10-994E-B7C5-147A61D1265A}"/>
              </a:ext>
            </a:extLst>
          </p:cNvPr>
          <p:cNvSpPr/>
          <p:nvPr/>
        </p:nvSpPr>
        <p:spPr>
          <a:xfrm>
            <a:off x="0" y="1761097"/>
            <a:ext cx="10794126" cy="6064465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Espace réservé du texte 17">
            <a:extLst>
              <a:ext uri="{FF2B5EF4-FFF2-40B4-BE49-F238E27FC236}">
                <a16:creationId xmlns:a16="http://schemas.microsoft.com/office/drawing/2014/main" id="{5202C341-C247-3C48-97BA-7A910BC9B8BC}"/>
              </a:ext>
            </a:extLst>
          </p:cNvPr>
          <p:cNvSpPr txBox="1">
            <a:spLocks/>
          </p:cNvSpPr>
          <p:nvPr/>
        </p:nvSpPr>
        <p:spPr>
          <a:xfrm>
            <a:off x="913342" y="3644795"/>
            <a:ext cx="9559396" cy="3213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1069208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None/>
              <a:defRPr sz="5800" b="1" i="0" kern="12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801906" indent="-267302" algn="l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Char char="•"/>
              <a:defRPr sz="28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36510" indent="-267302" algn="l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Char char="•"/>
              <a:defRPr sz="23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71114" indent="-267302" algn="l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Char char="•"/>
              <a:defRPr sz="21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05718" indent="-267302" algn="l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Char char="•"/>
              <a:defRPr sz="21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40322" indent="-267302" algn="l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Char char="•"/>
              <a:defRPr sz="21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74926" indent="-267302" algn="l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Char char="•"/>
              <a:defRPr sz="21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09530" indent="-267302" algn="l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Char char="•"/>
              <a:defRPr sz="21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44134" indent="-267302" algn="l" defTabSz="1069208" rtl="0" eaLnBrk="1" latinLnBrk="0" hangingPunct="1">
              <a:lnSpc>
                <a:spcPct val="90000"/>
              </a:lnSpc>
              <a:spcBef>
                <a:spcPts val="585"/>
              </a:spcBef>
              <a:buFont typeface="Arial" panose="020B0604020202020204" pitchFamily="34" charset="0"/>
              <a:buChar char="•"/>
              <a:defRPr sz="21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FR" dirty="0"/>
              <a:t>Discurso y prácticas en la actividad emprendedora: cómo las startups mantienen la relación con sus clientes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3F1388CC-D16C-FC4B-9EA9-8955D40261AB}"/>
              </a:ext>
            </a:extLst>
          </p:cNvPr>
          <p:cNvSpPr txBox="1"/>
          <p:nvPr/>
        </p:nvSpPr>
        <p:spPr>
          <a:xfrm>
            <a:off x="720000" y="12328921"/>
            <a:ext cx="8572856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2400" dirty="0"/>
              <a:t>Contacts :</a:t>
            </a:r>
          </a:p>
          <a:p>
            <a:r>
              <a:rPr lang="fr-FR" sz="2400" dirty="0"/>
              <a:t>Aura </a:t>
            </a:r>
            <a:r>
              <a:rPr lang="fr-FR" sz="2400" dirty="0" err="1"/>
              <a:t>Luz</a:t>
            </a:r>
            <a:r>
              <a:rPr lang="fr-FR" sz="2400" dirty="0"/>
              <a:t> </a:t>
            </a:r>
            <a:r>
              <a:rPr lang="fr-FR" sz="2400" dirty="0" err="1"/>
              <a:t>Duffé</a:t>
            </a:r>
            <a:r>
              <a:rPr lang="fr-FR" sz="2400" dirty="0"/>
              <a:t> </a:t>
            </a:r>
            <a:r>
              <a:rPr lang="fr-FR" sz="2400" dirty="0" err="1"/>
              <a:t>Montalván</a:t>
            </a:r>
            <a:r>
              <a:rPr lang="fr-FR" sz="2400" dirty="0"/>
              <a:t> (</a:t>
            </a:r>
            <a:r>
              <a:rPr lang="fr-FR" sz="2400" dirty="0">
                <a:hlinkClick r:id="rId5"/>
              </a:rPr>
              <a:t>alduffe@parisnanterre.fr</a:t>
            </a:r>
            <a:r>
              <a:rPr lang="fr-FR" sz="2400" dirty="0"/>
              <a:t>)</a:t>
            </a:r>
          </a:p>
          <a:p>
            <a:r>
              <a:rPr lang="fr-FR" sz="2400" dirty="0"/>
              <a:t>Dania Ramos Martin (</a:t>
            </a:r>
            <a:r>
              <a:rPr lang="fr-FR" sz="2400" dirty="0">
                <a:hlinkClick r:id="rId6"/>
              </a:rPr>
              <a:t>dania.ramosmartin@parisnanterre.fr</a:t>
            </a:r>
            <a:r>
              <a:rPr lang="fr-FR" sz="2400" dirty="0"/>
              <a:t>)</a:t>
            </a:r>
          </a:p>
        </p:txBody>
      </p:sp>
      <p:pic>
        <p:nvPicPr>
          <p:cNvPr id="2" name="Graphique 1">
            <a:extLst>
              <a:ext uri="{FF2B5EF4-FFF2-40B4-BE49-F238E27FC236}">
                <a16:creationId xmlns:a16="http://schemas.microsoft.com/office/drawing/2014/main" id="{980F820F-08CD-0A48-2174-1DAC37A72C1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0" y="6193866"/>
            <a:ext cx="1860880" cy="1622362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0996247" y="-131848"/>
            <a:ext cx="41734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Plusieurs compositions d’affiche sont disponibles :</a:t>
            </a:r>
            <a:br>
              <a:rPr lang="fr-FR" sz="2400" dirty="0"/>
            </a:br>
            <a:r>
              <a:rPr lang="fr-FR" sz="2400" dirty="0"/>
              <a:t>Onglet </a:t>
            </a:r>
            <a:r>
              <a:rPr lang="fr-FR" sz="2400" i="1" dirty="0"/>
              <a:t>Accueil</a:t>
            </a:r>
            <a:r>
              <a:rPr lang="fr-FR" sz="2400" dirty="0"/>
              <a:t> &gt; </a:t>
            </a:r>
            <a:r>
              <a:rPr lang="fr-FR" sz="2400" i="1" dirty="0"/>
              <a:t>Disposition</a:t>
            </a:r>
          </a:p>
        </p:txBody>
      </p:sp>
      <p:pic>
        <p:nvPicPr>
          <p:cNvPr id="4" name="Imagen 3" descr="Interfaz de usuario gráfica, Texto&#10;&#10;El contenido generado por IA puede ser incorrecto.">
            <a:extLst>
              <a:ext uri="{FF2B5EF4-FFF2-40B4-BE49-F238E27FC236}">
                <a16:creationId xmlns:a16="http://schemas.microsoft.com/office/drawing/2014/main" id="{7BB1C468-A671-3191-B158-C23559D88EB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21715" y="13579162"/>
            <a:ext cx="3581400" cy="124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1371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0-UFR 1">
      <a:dk1>
        <a:srgbClr val="000000"/>
      </a:dk1>
      <a:lt1>
        <a:srgbClr val="FFFFFF"/>
      </a:lt1>
      <a:dk2>
        <a:srgbClr val="005975"/>
      </a:dk2>
      <a:lt2>
        <a:srgbClr val="FFFFFF"/>
      </a:lt2>
      <a:accent1>
        <a:srgbClr val="005975"/>
      </a:accent1>
      <a:accent2>
        <a:srgbClr val="79CAD9"/>
      </a:accent2>
      <a:accent3>
        <a:srgbClr val="005975"/>
      </a:accent3>
      <a:accent4>
        <a:srgbClr val="79CAD9"/>
      </a:accent4>
      <a:accent5>
        <a:srgbClr val="E3CD89"/>
      </a:accent5>
      <a:accent6>
        <a:srgbClr val="CCB374"/>
      </a:accent6>
      <a:hlink>
        <a:srgbClr val="000000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3B9E056C9292428EC3F6524BBA2C9B" ma:contentTypeVersion="13" ma:contentTypeDescription="Crée un document." ma:contentTypeScope="" ma:versionID="acd8a452a01aa1108389ef1c70ca5728">
  <xsd:schema xmlns:xsd="http://www.w3.org/2001/XMLSchema" xmlns:xs="http://www.w3.org/2001/XMLSchema" xmlns:p="http://schemas.microsoft.com/office/2006/metadata/properties" xmlns:ns2="8b77d831-9bbf-44ce-97d0-2dbbd2204851" xmlns:ns3="9925b7eb-a4e0-4e5b-a146-d9ddbd2ca424" targetNamespace="http://schemas.microsoft.com/office/2006/metadata/properties" ma:root="true" ma:fieldsID="a09c24b69ba568412869ebd295062389" ns2:_="" ns3:_="">
    <xsd:import namespace="8b77d831-9bbf-44ce-97d0-2dbbd2204851"/>
    <xsd:import namespace="9925b7eb-a4e0-4e5b-a146-d9ddbd2ca4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77d831-9bbf-44ce-97d0-2dbbd22048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322f6c9b-7734-4d5a-9f4c-57af20ceda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25b7eb-a4e0-4e5b-a146-d9ddbd2ca42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554cf196-b602-4b6e-8aa9-8df538fc1be0}" ma:internalName="TaxCatchAll" ma:showField="CatchAllData" ma:web="9925b7eb-a4e0-4e5b-a146-d9ddbd2ca4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925b7eb-a4e0-4e5b-a146-d9ddbd2ca424" xsi:nil="true"/>
    <lcf76f155ced4ddcb4097134ff3c332f xmlns="8b77d831-9bbf-44ce-97d0-2dbbd220485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9882D3-EEDB-4D0D-BBB2-18E28ED20E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77d831-9bbf-44ce-97d0-2dbbd2204851"/>
    <ds:schemaRef ds:uri="9925b7eb-a4e0-4e5b-a146-d9ddbd2ca4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6B4A8AA-47FE-4F74-A3F2-37D316A2700F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8b77d831-9bbf-44ce-97d0-2dbbd2204851"/>
    <ds:schemaRef ds:uri="http://schemas.microsoft.com/office/2006/metadata/properties"/>
    <ds:schemaRef ds:uri="http://schemas.microsoft.com/office/2006/documentManagement/types"/>
    <ds:schemaRef ds:uri="9925b7eb-a4e0-4e5b-a146-d9ddbd2ca424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9E0B772-DA94-43C6-AF18-EC8ABEA9FAE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535</TotalTime>
  <Words>103</Words>
  <Application>Microsoft Office PowerPoint</Application>
  <PresentationFormat>Personnalisé</PresentationFormat>
  <Paragraphs>11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Averta</vt:lpstr>
      <vt:lpstr>Averta ExtraBold</vt:lpstr>
      <vt:lpstr>Calibri</vt:lpstr>
      <vt:lpstr>Thème Office</vt:lpstr>
      <vt:lpstr>Discours et pratiques dans l’activité entrepreneuriale : comment les startups maintiennent la relation avec leurs clients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0-DSP-A3-02-2023-0906</dc:title>
  <dc:creator>Microsoft Office User</dc:creator>
  <cp:lastModifiedBy>Utilisateur</cp:lastModifiedBy>
  <cp:revision>60</cp:revision>
  <cp:lastPrinted>2023-10-09T09:35:44Z</cp:lastPrinted>
  <dcterms:created xsi:type="dcterms:W3CDTF">2022-11-17T14:29:10Z</dcterms:created>
  <dcterms:modified xsi:type="dcterms:W3CDTF">2026-03-03T13:36:42Z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0x010100A53B9E056C9292428EC3F6524BBA2C9B</vt:lpwstr>
  </property>
</Properties>
</file>